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8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73AC-B9AE-479C-BD5B-551074582C9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9D8-2F8C-42E9-B541-8743CDA08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37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73AC-B9AE-479C-BD5B-551074582C9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9D8-2F8C-42E9-B541-8743CDA08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4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73AC-B9AE-479C-BD5B-551074582C9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9D8-2F8C-42E9-B541-8743CDA08D5B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7378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73AC-B9AE-479C-BD5B-551074582C9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9D8-2F8C-42E9-B541-8743CDA08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175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73AC-B9AE-479C-BD5B-551074582C9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9D8-2F8C-42E9-B541-8743CDA08D5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5348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73AC-B9AE-479C-BD5B-551074582C9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9D8-2F8C-42E9-B541-8743CDA08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88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73AC-B9AE-479C-BD5B-551074582C9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9D8-2F8C-42E9-B541-8743CDA08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741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73AC-B9AE-479C-BD5B-551074582C9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9D8-2F8C-42E9-B541-8743CDA08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81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73AC-B9AE-479C-BD5B-551074582C9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9D8-2F8C-42E9-B541-8743CDA08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8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73AC-B9AE-479C-BD5B-551074582C9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9D8-2F8C-42E9-B541-8743CDA08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85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73AC-B9AE-479C-BD5B-551074582C9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9D8-2F8C-42E9-B541-8743CDA08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60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73AC-B9AE-479C-BD5B-551074582C9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9D8-2F8C-42E9-B541-8743CDA08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22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73AC-B9AE-479C-BD5B-551074582C9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9D8-2F8C-42E9-B541-8743CDA08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96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73AC-B9AE-479C-BD5B-551074582C9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9D8-2F8C-42E9-B541-8743CDA08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79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73AC-B9AE-479C-BD5B-551074582C9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9D8-2F8C-42E9-B541-8743CDA08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0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73AC-B9AE-479C-BD5B-551074582C9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9D8-2F8C-42E9-B541-8743CDA08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92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73AC-B9AE-479C-BD5B-551074582C9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8079D8-2F8C-42E9-B541-8743CDA08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37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503" y="275279"/>
            <a:ext cx="9081796" cy="515144"/>
          </a:xfrm>
        </p:spPr>
        <p:txBody>
          <a:bodyPr>
            <a:normAutofit fontScale="90000"/>
          </a:bodyPr>
          <a:lstStyle/>
          <a:p>
            <a:r>
              <a:rPr lang="en-GB" dirty="0"/>
              <a:t>Recommended Reading - Mathematics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66503" y="3802046"/>
            <a:ext cx="1752600" cy="2609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03" y="1061084"/>
            <a:ext cx="1800225" cy="2533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185" y="3841926"/>
            <a:ext cx="1724025" cy="2647950"/>
          </a:xfrm>
          <a:prstGeom prst="rect">
            <a:avLst/>
          </a:prstGeom>
        </p:spPr>
      </p:pic>
      <p:pic>
        <p:nvPicPr>
          <p:cNvPr id="1026" name="Picture 2" descr="Why Do Buses Come in Threes?, The Hidden Mathematics of Everyday ...">
            <a:extLst>
              <a:ext uri="{FF2B5EF4-FFF2-40B4-BE49-F238E27FC236}">
                <a16:creationId xmlns:a16="http://schemas.microsoft.com/office/drawing/2014/main" id="{0C2FA653-4024-4005-970C-5F7EAF201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158" y="1013459"/>
            <a:ext cx="172402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Simpsons and Their Mathematical Secrets: Amazon.co.uk: Singh ...">
            <a:extLst>
              <a:ext uri="{FF2B5EF4-FFF2-40B4-BE49-F238E27FC236}">
                <a16:creationId xmlns:a16="http://schemas.microsoft.com/office/drawing/2014/main" id="{BF281D96-0465-41EC-BC0A-6054F1A3C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198" y="984884"/>
            <a:ext cx="17335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numeracy: Mathematical Illiteracy and Its Consequences: Amazon ...">
            <a:extLst>
              <a:ext uri="{FF2B5EF4-FFF2-40B4-BE49-F238E27FC236}">
                <a16:creationId xmlns:a16="http://schemas.microsoft.com/office/drawing/2014/main" id="{933FDE66-2EBE-4EF9-B849-1E9F126C3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158" y="3802046"/>
            <a:ext cx="17335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finite Ascent: A Short History of Mathematics (Modern Library ...">
            <a:extLst>
              <a:ext uri="{FF2B5EF4-FFF2-40B4-BE49-F238E27FC236}">
                <a16:creationId xmlns:a16="http://schemas.microsoft.com/office/drawing/2014/main" id="{6C0FD43F-5CCC-40EF-8CC8-F18289880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934" y="3816815"/>
            <a:ext cx="172402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fessor Stewart's Cabinet of Mathematical Curiosities: Stewart ...">
            <a:extLst>
              <a:ext uri="{FF2B5EF4-FFF2-40B4-BE49-F238E27FC236}">
                <a16:creationId xmlns:a16="http://schemas.microsoft.com/office/drawing/2014/main" id="{F2436BCE-B07A-4F2A-8EC4-6A30A5C73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542" y="994409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415451" y="58802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1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00D172B5C3FC4FA5253D72F9CC5AE5" ma:contentTypeVersion="13" ma:contentTypeDescription="Create a new document." ma:contentTypeScope="" ma:versionID="84e647d102ad0aa252aed1c07bfd75c4">
  <xsd:schema xmlns:xsd="http://www.w3.org/2001/XMLSchema" xmlns:xs="http://www.w3.org/2001/XMLSchema" xmlns:p="http://schemas.microsoft.com/office/2006/metadata/properties" xmlns:ns3="81268c00-e506-4025-8bf5-cd9c63cd9678" xmlns:ns4="6c771eb2-e4e4-4dc9-a9f9-3aa8495dd04d" targetNamespace="http://schemas.microsoft.com/office/2006/metadata/properties" ma:root="true" ma:fieldsID="82b7044e9d0f8fa4c3bdfb6323b65551" ns3:_="" ns4:_="">
    <xsd:import namespace="81268c00-e506-4025-8bf5-cd9c63cd9678"/>
    <xsd:import namespace="6c771eb2-e4e4-4dc9-a9f9-3aa8495dd0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68c00-e506-4025-8bf5-cd9c63cd96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71eb2-e4e4-4dc9-a9f9-3aa8495dd0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1CBE04-545E-420E-88A9-17EE5C6415A8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81268c00-e506-4025-8bf5-cd9c63cd9678"/>
    <ds:schemaRef ds:uri="http://schemas.microsoft.com/office/2006/documentManagement/types"/>
    <ds:schemaRef ds:uri="6c771eb2-e4e4-4dc9-a9f9-3aa8495dd04d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37F8AF-C894-42D2-BCE7-9A5948BF15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7D97A5-5C6F-4BA9-933F-AA4161BAAA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268c00-e506-4025-8bf5-cd9c63cd9678"/>
    <ds:schemaRef ds:uri="6c771eb2-e4e4-4dc9-a9f9-3aa8495dd0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4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Recommended Reading - Mathematics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Recommended Reading - Mathematics</dc:title>
  <dc:creator>Caroline Oliver</dc:creator>
  <cp:lastModifiedBy>Oliver, George (PUT) Staff</cp:lastModifiedBy>
  <cp:revision>5</cp:revision>
  <dcterms:created xsi:type="dcterms:W3CDTF">2020-06-18T10:37:18Z</dcterms:created>
  <dcterms:modified xsi:type="dcterms:W3CDTF">2020-06-18T10:56:04Z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0x010100CA00D172B5C3FC4FA5253D72F9CC5AE5</vt:lpwstr>
  </property>
</Properties>
</file>